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822960"/>
            <a:ext cx="73152" cy="1097280"/>
          </a:xfrm>
          <a:prstGeom prst="rect">
            <a:avLst/>
          </a:prstGeom>
          <a:solidFill>
            <a:srgbClr val="FF7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326880" y="4663440"/>
            <a:ext cx="2926080" cy="2926080"/>
          </a:xfrm>
          <a:prstGeom prst="ellipse">
            <a:avLst/>
          </a:prstGeom>
          <a:solidFill>
            <a:srgbClr val="2A1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332720" y="91440"/>
            <a:ext cx="2377440" cy="2377440"/>
          </a:xfrm>
          <a:prstGeom prst="ellipse">
            <a:avLst/>
          </a:prstGeom>
          <a:solidFill>
            <a:srgbClr val="1E2A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91440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FF77D9"/>
                </a:solidFill>
                <a:latin typeface="Arial"/>
              </a:rPr>
              <a:t>FMF SAMPLE PRESENTATION TEMPLATE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371600"/>
            <a:ext cx="9144000" cy="12801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6600" b="1">
                <a:solidFill>
                  <a:srgbClr val="FFFFFF"/>
                </a:solidFill>
                <a:latin typeface="Arial"/>
              </a:rPr>
              <a:t>PlanPath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514600"/>
            <a:ext cx="96012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0">
                <a:solidFill>
                  <a:srgbClr val="72EAF8"/>
                </a:solidFill>
                <a:latin typeface="Arial"/>
              </a:rPr>
              <a:t>One weekly rhythm for small operations teams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474720"/>
            <a:ext cx="8686800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D9D3F2"/>
                </a:solidFill>
                <a:latin typeface="Arial"/>
              </a:rPr>
              <a:t>Investor pitch deck  |  Free preview (3 of 13 slides)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60350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A8A2C9"/>
                </a:solidFill>
                <a:latin typeface="Arial"/>
              </a:rPr>
              <a:t>Sample only. PlanPath, names, and all figures are fictional placeholders.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gradFill rotWithShape="1">
            <a:gsLst>
              <a:gs pos="0">
                <a:srgbClr val="070916"/>
              </a:gs>
              <a:gs pos="100000">
                <a:srgbClr val="2B165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12191695" cy="54864"/>
          </a:xfrm>
          <a:prstGeom prst="rect">
            <a:avLst/>
          </a:prstGeom>
          <a:gradFill rotWithShape="1">
            <a:gsLst>
              <a:gs pos="0">
                <a:srgbClr val="FF71D9"/>
              </a:gs>
              <a:gs pos="100000">
                <a:srgbClr val="6CE8F2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058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72EAF8"/>
                </a:solidFill>
                <a:latin typeface="Arial"/>
              </a:rPr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972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Arial"/>
              </a:rPr>
              <a:t>Weekly plans live in five places, so nothing gets finished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8D1EA"/>
                </a:solidFill>
                <a:latin typeface="Arial"/>
              </a:rPr>
              <a:t>PlanPath sample deck  |  Fictional company, placeholder 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8229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520440" cy="402336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457200" cy="54864"/>
          </a:xfrm>
          <a:prstGeom prst="rect">
            <a:avLst/>
          </a:prstGeom>
          <a:solidFill>
            <a:srgbClr val="FF7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Fragmented tools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3063240" cy="2926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Priorities sit in chat, tasks in a spreadsheet, and dates in a calendar. Each week someone rebuilds the picture by hand.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4256" y="1828800"/>
            <a:ext cx="3520440" cy="402336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62856" y="2103120"/>
            <a:ext cx="457200" cy="54864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2856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Slow weekly reviews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2856" y="2788920"/>
            <a:ext cx="3063240" cy="2926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Leads spend a few hours each week collecting status before a meeting can start. The meeting then covers what already happened.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28431" y="1828800"/>
            <a:ext cx="3520440" cy="402336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57031" y="2103120"/>
            <a:ext cx="457200" cy="54864"/>
          </a:xfrm>
          <a:prstGeom prst="rect">
            <a:avLst/>
          </a:prstGeom>
          <a:solidFill>
            <a:srgbClr val="B78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57031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Dropped follow-ups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1" y="2788920"/>
            <a:ext cx="3063240" cy="29260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Commitments made in meetings slip between teams because no single list holds the owner, the due date, and the next step.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gradFill rotWithShape="1">
            <a:gsLst>
              <a:gs pos="0">
                <a:srgbClr val="070916"/>
              </a:gs>
              <a:gs pos="100000">
                <a:srgbClr val="2B165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12191695" cy="54864"/>
          </a:xfrm>
          <a:prstGeom prst="rect">
            <a:avLst/>
          </a:prstGeom>
          <a:gradFill rotWithShape="1">
            <a:gsLst>
              <a:gs pos="0">
                <a:srgbClr val="FF71D9"/>
              </a:gs>
              <a:gs pos="100000">
                <a:srgbClr val="6CE8F2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058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72EAF8"/>
                </a:solidFill>
                <a:latin typeface="Arial"/>
              </a:rPr>
              <a:t>OUR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972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Arial"/>
              </a:rPr>
              <a:t>One shared weekly rhythm: plan, track,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8D1EA"/>
                </a:solidFill>
                <a:latin typeface="Arial"/>
              </a:rPr>
              <a:t>Free preview: slides 1 to 3 of 13. Market, traction, model, team, and the ask are in the premium deck.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8229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520440" cy="329184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8680" y="2103120"/>
            <a:ext cx="457200" cy="54864"/>
          </a:xfrm>
          <a:prstGeom prst="rect">
            <a:avLst/>
          </a:prstGeom>
          <a:solidFill>
            <a:srgbClr val="FF77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788920"/>
            <a:ext cx="30632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Set three priorities and map the week on one shared page.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34256" y="1828800"/>
            <a:ext cx="3520440" cy="329184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62856" y="2103120"/>
            <a:ext cx="457200" cy="54864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62856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Track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62856" y="2788920"/>
            <a:ext cx="30632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Each item has an owner, status, and follow-up date. Updates take seconds.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28431" y="1828800"/>
            <a:ext cx="3520440" cy="329184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257031" y="2103120"/>
            <a:ext cx="457200" cy="54864"/>
          </a:xfrm>
          <a:prstGeom prst="rect">
            <a:avLst/>
          </a:prstGeom>
          <a:solidFill>
            <a:srgbClr val="B78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57031" y="2240280"/>
            <a:ext cx="30632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F5F5FF"/>
                </a:solidFill>
                <a:latin typeface="Arial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1" y="2788920"/>
            <a:ext cx="30632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C8D1EA"/>
                </a:solidFill>
                <a:latin typeface="Arial"/>
              </a:rPr>
              <a:t>A generated weekly summary shows what moved, what stalled, and what needs a decision.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5394960"/>
            <a:ext cx="10908792" cy="64008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5504688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5F5FF"/>
                </a:solidFill>
                <a:latin typeface="Arial"/>
              </a:rPr>
              <a:t>Designed for teams of 5 to 40 people who run operations week to week.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PlanPath sample pitch deck</dc:title>
  <dc:subject/>
  <dc:creator>FMF sample production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